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67" r:id="rId5"/>
    <p:sldId id="257" r:id="rId6"/>
    <p:sldId id="258" r:id="rId7"/>
    <p:sldId id="259" r:id="rId8"/>
    <p:sldId id="260" r:id="rId9"/>
    <p:sldId id="264" r:id="rId10"/>
    <p:sldId id="261" r:id="rId11"/>
    <p:sldId id="262" r:id="rId12"/>
    <p:sldId id="265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18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63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107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9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3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01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55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37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5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9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6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5A619-63D5-4DC1-A914-86F2564D7EA4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A4A2C-B38B-4ED0-9D51-C5D67FFBC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34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890"/>
            <a:ext cx="12064621" cy="683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55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63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1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0358"/>
          </a:xfrm>
        </p:spPr>
      </p:pic>
    </p:spTree>
    <p:extLst>
      <p:ext uri="{BB962C8B-B14F-4D97-AF65-F5344CB8AC3E}">
        <p14:creationId xmlns:p14="http://schemas.microsoft.com/office/powerpoint/2010/main" val="411380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256" y="430189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4006"/>
          </a:xfrm>
        </p:spPr>
      </p:pic>
    </p:spTree>
    <p:extLst>
      <p:ext uri="{BB962C8B-B14F-4D97-AF65-F5344CB8AC3E}">
        <p14:creationId xmlns:p14="http://schemas.microsoft.com/office/powerpoint/2010/main" val="410328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92909"/>
          </a:xfrm>
        </p:spPr>
      </p:pic>
    </p:spTree>
    <p:extLst>
      <p:ext uri="{BB962C8B-B14F-4D97-AF65-F5344CB8AC3E}">
        <p14:creationId xmlns:p14="http://schemas.microsoft.com/office/powerpoint/2010/main" val="4056375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54854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ФИГЫ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ЛӘРНЕҢ НИГЕЗЕН БИЛГЕЛӘГЕЗ: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8" y="1910687"/>
            <a:ext cx="11279127" cy="2606722"/>
          </a:xfrm>
        </p:spPr>
      </p:pic>
    </p:spTree>
    <p:extLst>
      <p:ext uri="{BB962C8B-B14F-4D97-AF65-F5344CB8AC3E}">
        <p14:creationId xmlns:p14="http://schemas.microsoft.com/office/powerpoint/2010/main" val="450590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2160"/>
          </a:xfrm>
        </p:spPr>
      </p:pic>
    </p:spTree>
    <p:extLst>
      <p:ext uri="{BB962C8B-B14F-4D97-AF65-F5344CB8AC3E}">
        <p14:creationId xmlns:p14="http://schemas.microsoft.com/office/powerpoint/2010/main" val="1224810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89142"/>
          </a:xfrm>
        </p:spPr>
      </p:pic>
    </p:spTree>
    <p:extLst>
      <p:ext uri="{BB962C8B-B14F-4D97-AF65-F5344CB8AC3E}">
        <p14:creationId xmlns:p14="http://schemas.microsoft.com/office/powerpoint/2010/main" val="852503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012"/>
            <a:ext cx="11477585" cy="5090615"/>
          </a:xfrm>
        </p:spPr>
      </p:pic>
    </p:spTree>
    <p:extLst>
      <p:ext uri="{BB962C8B-B14F-4D97-AF65-F5344CB8AC3E}">
        <p14:creationId xmlns:p14="http://schemas.microsoft.com/office/powerpoint/2010/main" val="298807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" y="201541"/>
            <a:ext cx="12126801" cy="6656459"/>
          </a:xfrm>
        </p:spPr>
      </p:pic>
    </p:spTree>
    <p:extLst>
      <p:ext uri="{BB962C8B-B14F-4D97-AF65-F5344CB8AC3E}">
        <p14:creationId xmlns:p14="http://schemas.microsoft.com/office/powerpoint/2010/main" val="609337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</Words>
  <Application>Microsoft Office PowerPoint</Application>
  <PresentationFormat>Широкоэкранный</PresentationFormat>
  <Paragraphs>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ФИГЫЛЬЛӘРНЕҢ НИГЕЗЕН БИЛГЕЛӘГЕЗ: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BassLaInL@outlook.com</dc:creator>
  <cp:lastModifiedBy>BassLaInL@outlook.com</cp:lastModifiedBy>
  <cp:revision>6</cp:revision>
  <dcterms:created xsi:type="dcterms:W3CDTF">2020-04-06T01:07:37Z</dcterms:created>
  <dcterms:modified xsi:type="dcterms:W3CDTF">2020-04-13T06:14:36Z</dcterms:modified>
</cp:coreProperties>
</file>